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C125C-008F-4AED-830B-D5DA8341FA6F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7FFCC-98F8-4EF7-AA93-DCB4362F0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cho-powerpoint-bau-troi-va-khinh-khi-cau_09271685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685800"/>
            <a:ext cx="6432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QUẬN8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MẦM NON VƯỜN HỒNG QUẬN 8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1676400"/>
            <a:ext cx="5654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 DUNG DẠY NGÀY THỨ </a:t>
            </a:r>
            <a:r>
              <a:rPr lang="vi-VN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( 1</a:t>
            </a:r>
            <a:r>
              <a:rPr lang="vi-VN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/0</a:t>
            </a:r>
            <a:r>
              <a:rPr lang="vi-VN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/2020) </a:t>
            </a:r>
            <a:endParaRPr 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5908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vi-VN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clip)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5562600"/>
            <a:ext cx="30512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2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LÁ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( 5 – 6 TUỔI )</a:t>
            </a:r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g8com</dc:creator>
  <cp:lastModifiedBy>g8com</cp:lastModifiedBy>
  <cp:revision>3</cp:revision>
  <dcterms:created xsi:type="dcterms:W3CDTF">2020-04-12T05:45:06Z</dcterms:created>
  <dcterms:modified xsi:type="dcterms:W3CDTF">2020-04-16T09:50:42Z</dcterms:modified>
</cp:coreProperties>
</file>